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8" r:id="rId15"/>
    <p:sldId id="276" r:id="rId16"/>
    <p:sldId id="279" r:id="rId17"/>
    <p:sldId id="260" r:id="rId18"/>
    <p:sldId id="261" r:id="rId19"/>
    <p:sldId id="263" r:id="rId20"/>
    <p:sldId id="264" r:id="rId21"/>
    <p:sldId id="26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D"/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press.ne.jp/news/166551" TargetMode="External"/><Relationship Id="rId2" Type="http://schemas.openxmlformats.org/officeDocument/2006/relationships/hyperlink" Target="https://bodoge.org/2020/05/08/otrio/#google_vignett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5" y="1447044"/>
            <a:ext cx="8263921" cy="46615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066359" y="3756388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094933" y="3368154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0" y="1511062"/>
            <a:ext cx="8049400" cy="4527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3709826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ゲーム概要：ゲームプレイ画面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842890-28C9-4FA1-843B-26DAA3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581800"/>
            <a:ext cx="8992160" cy="43872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4280D7-54DC-4033-9599-BF80CBFE1A07}"/>
              </a:ext>
            </a:extLst>
          </p:cNvPr>
          <p:cNvSpPr txBox="1"/>
          <p:nvPr/>
        </p:nvSpPr>
        <p:spPr>
          <a:xfrm>
            <a:off x="8769338" y="1933088"/>
            <a:ext cx="3535881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👈マイページ情報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172F8F-A19C-42A9-AED5-0C846462B06E}"/>
              </a:ext>
            </a:extLst>
          </p:cNvPr>
          <p:cNvSpPr txBox="1"/>
          <p:nvPr/>
        </p:nvSpPr>
        <p:spPr>
          <a:xfrm>
            <a:off x="10128383" y="3635380"/>
            <a:ext cx="2558516" cy="457850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👈ルール説明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3715A-15B3-480B-A423-FD30B01076ED}"/>
              </a:ext>
            </a:extLst>
          </p:cNvPr>
          <p:cNvSpPr txBox="1"/>
          <p:nvPr/>
        </p:nvSpPr>
        <p:spPr>
          <a:xfrm>
            <a:off x="-277253" y="5309098"/>
            <a:ext cx="255851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サイズの選択👉️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E3F2B3-B9A6-4549-AE81-1F5868593813}"/>
              </a:ext>
            </a:extLst>
          </p:cNvPr>
          <p:cNvSpPr txBox="1"/>
          <p:nvPr/>
        </p:nvSpPr>
        <p:spPr>
          <a:xfrm>
            <a:off x="-277253" y="2445928"/>
            <a:ext cx="3348955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9000">
                <a:srgbClr val="FBD8E8"/>
              </a:gs>
              <a:gs pos="83000">
                <a:srgbClr val="FBD8E8"/>
              </a:gs>
              <a:gs pos="100000">
                <a:srgbClr val="FBD8E8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配置したいマスを</a:t>
            </a:r>
            <a:endParaRPr kumimoji="1"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/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クリック👉️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4603370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3. </a:t>
            </a: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4.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altLang="ja-JP" sz="3600" dirty="0">
                <a:solidFill>
                  <a:schemeClr val="accent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5.</a:t>
            </a: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 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2. 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機能一覧（</a:t>
            </a: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PHP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GP明朝B" panose="02020800000000000000" pitchFamily="18" charset="-128"/>
                <a:ea typeface="HGP明朝B" panose="02020800000000000000" pitchFamily="18" charset="-128"/>
                <a:cs typeface="+mn-cs"/>
              </a:rPr>
              <a:t>）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GP明朝B" panose="02020800000000000000" pitchFamily="18" charset="-128"/>
              <a:ea typeface="HGP明朝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C824159-21F1-4B81-BD15-68315495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26" y="1943843"/>
            <a:ext cx="5359399" cy="40195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4949221" cy="4199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4</a:t>
            </a:r>
            <a:r>
              <a:rPr lang="ja-JP" altLang="en-US" sz="2400" dirty="0"/>
              <a:t>人でプレイすることができる戦略的なボードゲームです。基本的には「三目並べ」を進化させたようなゲームで、プレイヤーは自分のリングを使って特定のパターンを作ることを目指します。</a:t>
            </a:r>
            <a:endParaRPr lang="en-US" altLang="ja-JP" sz="24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667372" cy="1323369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１、大・中・小の順番に縦・横・斜めのいずれかに１列に並んだ場合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2667372" cy="27054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D96A89-7781-430F-9026-2A8D0FD8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6" y="3405184"/>
            <a:ext cx="2676899" cy="2729294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A05203F-8439-44F8-A4CC-E5CD133E15D6}"/>
              </a:ext>
            </a:extLst>
          </p:cNvPr>
          <p:cNvSpPr txBox="1">
            <a:spLocks/>
          </p:cNvSpPr>
          <p:nvPr/>
        </p:nvSpPr>
        <p:spPr>
          <a:xfrm>
            <a:off x="4767077" y="2015733"/>
            <a:ext cx="2824587" cy="1413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２、同じ大きさのリングを縦・横・斜めのいずれか１列に並んだ場合</a:t>
            </a:r>
            <a:endParaRPr lang="en-US" altLang="ja-JP" sz="19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17051A5-F7EE-48AE-8F43-C65AE0E74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55" y="3429000"/>
            <a:ext cx="2705478" cy="2705478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E28E6A8-6232-4025-B1EB-B8534E032E1E}"/>
              </a:ext>
            </a:extLst>
          </p:cNvPr>
          <p:cNvSpPr txBox="1">
            <a:spLocks/>
          </p:cNvSpPr>
          <p:nvPr/>
        </p:nvSpPr>
        <p:spPr>
          <a:xfrm>
            <a:off x="8483055" y="2015732"/>
            <a:ext cx="2571799" cy="1323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>
                <a:latin typeface="HGP明朝B" panose="02020800000000000000" pitchFamily="18" charset="-128"/>
                <a:ea typeface="HGP明朝B" panose="02020800000000000000" pitchFamily="18" charset="-128"/>
              </a:rPr>
              <a:t>３，同じ箇所に大・中・小の３種類のリングが置かれた場合</a:t>
            </a:r>
          </a:p>
        </p:txBody>
      </p:sp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ゲームのコード説明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B656FA2-EB68-4844-9090-FFDB78C8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使用ソフト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kumimoji="1"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VisualStudioCode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Unity / MySQL</a:t>
            </a:r>
          </a:p>
          <a:p>
            <a:pPr marL="0" indent="0">
              <a:buNone/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構成ファイル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C#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GameManeger.cs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ゲーム全体の状態やフローを管理するクラス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PieceManager.cs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ゲーム内のリングを管理するクラス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  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NetworkManager.cs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 サーバーへの接続や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JSON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データを取得するクラス</a:t>
            </a:r>
          </a:p>
          <a:p>
            <a:pPr marL="457200" lvl="1" indent="0">
              <a:buNone/>
            </a:pP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update_board.php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 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ボード情報を送信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457200" lvl="1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r>
              <a:rPr lang="en-US" altLang="ja-JP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load_board.php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 /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ボードの情報を取得</a:t>
            </a:r>
          </a:p>
          <a:p>
            <a:pPr marL="457200" lvl="1" indent="0">
              <a:buNone/>
            </a:pPr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オンライン機能の構想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D4A7A850-135B-4FBD-9B06-4B90C2974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59724"/>
            <a:ext cx="5495925" cy="4090819"/>
          </a:xfr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BDD7E3-E3F9-4A6A-A975-51787170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77" y="1950200"/>
            <a:ext cx="4848902" cy="1914792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8EBF649-71D5-41CA-9817-F065708AE598}"/>
              </a:ext>
            </a:extLst>
          </p:cNvPr>
          <p:cNvCxnSpPr>
            <a:cxnSpLocks/>
          </p:cNvCxnSpPr>
          <p:nvPr/>
        </p:nvCxnSpPr>
        <p:spPr>
          <a:xfrm>
            <a:off x="7109717" y="3730110"/>
            <a:ext cx="61644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02A5855-0890-49F5-8A4B-1AAA969ADC7A}"/>
              </a:ext>
            </a:extLst>
          </p:cNvPr>
          <p:cNvCxnSpPr>
            <a:cxnSpLocks/>
          </p:cNvCxnSpPr>
          <p:nvPr/>
        </p:nvCxnSpPr>
        <p:spPr>
          <a:xfrm>
            <a:off x="7816921" y="3730110"/>
            <a:ext cx="61644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DA3987C-7E2E-4A14-ACEA-63AAD6924751}"/>
              </a:ext>
            </a:extLst>
          </p:cNvPr>
          <p:cNvCxnSpPr>
            <a:cxnSpLocks/>
          </p:cNvCxnSpPr>
          <p:nvPr/>
        </p:nvCxnSpPr>
        <p:spPr>
          <a:xfrm>
            <a:off x="8554948" y="3730110"/>
            <a:ext cx="866454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18CC8D-482F-4C0C-B710-DB4EEEAE4D18}"/>
              </a:ext>
            </a:extLst>
          </p:cNvPr>
          <p:cNvSpPr txBox="1"/>
          <p:nvPr/>
        </p:nvSpPr>
        <p:spPr>
          <a:xfrm>
            <a:off x="6253215" y="3941192"/>
            <a:ext cx="5567309" cy="211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ボード情報を配列で管理する。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現プレーヤーが配置したときにボード情報を更新し、サーバーへ送信する。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他プレーヤーは定期的にサーバーからボード情報を受信しゲーム画面に反映させる。</a:t>
            </a:r>
            <a:endParaRPr kumimoji="1" lang="en-US" altLang="ja-JP" sz="15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500" dirty="0">
                <a:latin typeface="HGP明朝B" panose="02020800000000000000" pitchFamily="18" charset="-128"/>
                <a:ea typeface="HGP明朝B" panose="02020800000000000000" pitchFamily="18" charset="-128"/>
              </a:rPr>
              <a:t>現在この受信したボード情報から画面に反映させる部分が開発中。</a:t>
            </a:r>
          </a:p>
        </p:txBody>
      </p:sp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参考文献・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URL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r>
              <a:rPr lang="ja-JP" altLang="en-US" dirty="0"/>
              <a:t>「日本語リニューアル版　株式会社</a:t>
            </a:r>
            <a:r>
              <a:rPr lang="en-US" altLang="ja-JP" dirty="0"/>
              <a:t>KAWADA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en-US" altLang="ja-JP" u="sng" dirty="0"/>
              <a:t>https://www.kawada-toys.com/brand/game/catalog/ma-006/</a:t>
            </a:r>
          </a:p>
          <a:p>
            <a:pPr marL="0" indent="0">
              <a:buNone/>
            </a:pPr>
            <a:r>
              <a:rPr kumimoji="1" lang="ja-JP" altLang="en-US" dirty="0"/>
              <a:t>「オートリオルール紹介ブログ」</a:t>
            </a:r>
            <a:endParaRPr kumimoji="1" lang="en-US" altLang="ja-JP" dirty="0"/>
          </a:p>
          <a:p>
            <a:r>
              <a:rPr lang="en-US" altLang="ja-JP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https://bodoge.org/2020/05/08/otrio/#google_vignette</a:t>
            </a:r>
            <a:endParaRPr lang="en-US" altLang="ja-JP" u="sng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en-US" altLang="ja-JP" dirty="0"/>
              <a:t>@press </a:t>
            </a:r>
            <a:r>
              <a:rPr kumimoji="1" lang="ja-JP" altLang="en-US" dirty="0"/>
              <a:t>インターネットニュース記事」</a:t>
            </a:r>
            <a:endParaRPr kumimoji="1" lang="en-US" altLang="ja-JP" dirty="0"/>
          </a:p>
          <a:p>
            <a:r>
              <a:rPr lang="en-US" altLang="ja-JP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https://www.atpress.ne.jp/news/166551</a:t>
            </a:r>
            <a:endParaRPr lang="en-US" altLang="ja-JP" u="sng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601AD0-170D-44E5-A1E1-3F298767CE0F}"/>
              </a:ext>
            </a:extLst>
          </p:cNvPr>
          <p:cNvSpPr/>
          <p:nvPr/>
        </p:nvSpPr>
        <p:spPr>
          <a:xfrm>
            <a:off x="1314449" y="857250"/>
            <a:ext cx="9820275" cy="4895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CE9711-874C-4606-86A5-FC572B4113E3}"/>
              </a:ext>
            </a:extLst>
          </p:cNvPr>
          <p:cNvSpPr/>
          <p:nvPr/>
        </p:nvSpPr>
        <p:spPr>
          <a:xfrm>
            <a:off x="1162049" y="704850"/>
            <a:ext cx="9715501" cy="4895850"/>
          </a:xfrm>
          <a:prstGeom prst="rect">
            <a:avLst/>
          </a:prstGeom>
          <a:solidFill>
            <a:srgbClr val="FFD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まとめ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8236038-E149-4610-A497-C980A0D0A656}"/>
              </a:ext>
            </a:extLst>
          </p:cNvPr>
          <p:cNvSpPr txBox="1">
            <a:spLocks/>
          </p:cNvSpPr>
          <p:nvPr/>
        </p:nvSpPr>
        <p:spPr>
          <a:xfrm>
            <a:off x="1451579" y="1663254"/>
            <a:ext cx="9603275" cy="37469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誰でも簡単に新規登録ができる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・パスワードをハッシュ値で</a:t>
            </a:r>
            <a:r>
              <a:rPr lang="en-US" altLang="ja-JP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DB</a:t>
            </a: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で保存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・ マイページで変更・削除が容易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schemeClr val="accent1">
                    <a:lumMod val="7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ゲーム情報をサーバーで取得</a:t>
            </a:r>
            <a:endParaRPr lang="en-US" altLang="ja-JP" sz="4400" dirty="0">
              <a:solidFill>
                <a:schemeClr val="accent1">
                  <a:lumMod val="7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3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7913FB8-805B-44E8-936A-A9A28A6F4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1" y="2114551"/>
            <a:ext cx="5359399" cy="40195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914400"/>
            <a:ext cx="10845304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2200274"/>
            <a:ext cx="10969129" cy="32660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8299D1E-7AC9-4D3A-8C8B-550B4F030C95}"/>
              </a:ext>
            </a:extLst>
          </p:cNvPr>
          <p:cNvCxnSpPr>
            <a:cxnSpLocks/>
          </p:cNvCxnSpPr>
          <p:nvPr/>
        </p:nvCxnSpPr>
        <p:spPr>
          <a:xfrm>
            <a:off x="0" y="1844229"/>
            <a:ext cx="12192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</a:t>
            </a: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開発中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473</TotalTime>
  <Words>708</Words>
  <Application>Microsoft Office PowerPoint</Application>
  <PresentationFormat>ワイド画面</PresentationFormat>
  <Paragraphs>125</Paragraphs>
  <Slides>22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アジェンダ</vt:lpstr>
      <vt:lpstr>PowerPoint プレゼンテーション</vt:lpstr>
      <vt:lpstr>アジェンダ</vt:lpstr>
      <vt:lpstr>ルール説明</vt:lpstr>
      <vt:lpstr>勝利条件</vt:lpstr>
      <vt:lpstr>ゲームのコード説明</vt:lpstr>
      <vt:lpstr>オンライン機能の構想</vt:lpstr>
      <vt:lpstr>参考文献・URL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2023_CS 竹下 悦久</cp:lastModifiedBy>
  <cp:revision>56</cp:revision>
  <dcterms:created xsi:type="dcterms:W3CDTF">2024-07-02T06:21:09Z</dcterms:created>
  <dcterms:modified xsi:type="dcterms:W3CDTF">2024-09-17T23:56:00Z</dcterms:modified>
</cp:coreProperties>
</file>